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>
        <p:scale>
          <a:sx n="87" d="100"/>
          <a:sy n="87" d="100"/>
        </p:scale>
        <p:origin x="1816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74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7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9" y="3267856"/>
            <a:ext cx="5046167" cy="302889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b="1" i="1" u="sng" dirty="0">
                <a:solidFill>
                  <a:schemeClr val="accent2"/>
                </a:solidFill>
              </a:rPr>
              <a:t>NO</a:t>
            </a:r>
            <a:r>
              <a:rPr lang="en-US" dirty="0">
                <a:solidFill>
                  <a:schemeClr val="accent2"/>
                </a:solidFill>
              </a:rPr>
              <a:t>W JUSTICE,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b="1" i="1" u="sng" dirty="0">
                <a:solidFill>
                  <a:schemeClr val="accent2"/>
                </a:solidFill>
              </a:rPr>
              <a:t>NO</a:t>
            </a:r>
            <a:r>
              <a:rPr lang="en-US" dirty="0">
                <a:solidFill>
                  <a:schemeClr val="accent2"/>
                </a:solidFill>
              </a:rPr>
              <a:t>W PEACE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2000" i="1" dirty="0">
                <a:solidFill>
                  <a:schemeClr val="accent2"/>
                </a:solidFill>
              </a:rPr>
              <a:t>by The Rev. Dr. Sheila Harvey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30" y="1680332"/>
            <a:ext cx="4695426" cy="14799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Just Peace Litany Rooted in God’s Love: </a:t>
            </a:r>
            <a:br>
              <a:rPr lang="en-US" sz="2800" dirty="0"/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2900" dirty="0">
                <a:solidFill>
                  <a:schemeClr val="bg1"/>
                </a:solidFill>
              </a:rPr>
              <a:t>One: Let the presence of God’s love be deeply rooted within us, and prune away our internalized biases.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687AF7-5365-42AE-85B1-DB4301266FB3}"/>
              </a:ext>
            </a:extLst>
          </p:cNvPr>
          <p:cNvSpPr/>
          <p:nvPr/>
        </p:nvSpPr>
        <p:spPr>
          <a:xfrm>
            <a:off x="1574801" y="510262"/>
            <a:ext cx="25061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One: </a:t>
            </a:r>
          </a:p>
          <a:p>
            <a:r>
              <a:rPr lang="en-US" sz="3200" dirty="0">
                <a:solidFill>
                  <a:schemeClr val="accent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Let the presence of God’s love be deeply rooted within us, and prune away our internalized biases.</a:t>
            </a:r>
            <a:endParaRPr lang="en-US" sz="32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197" y="1700463"/>
            <a:ext cx="2973086" cy="4767168"/>
          </a:xfrm>
        </p:spPr>
        <p:txBody>
          <a:bodyPr anchor="b">
            <a:normAutofit fontScale="90000"/>
          </a:bodyPr>
          <a:lstStyle/>
          <a:p>
            <a:br>
              <a:rPr lang="en-US" sz="3100" dirty="0"/>
            </a:br>
            <a:br>
              <a:rPr lang="en-US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All: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accent2"/>
                </a:solidFill>
              </a:rPr>
              <a:t>O God, thank you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accent2"/>
                </a:solidFill>
              </a:rPr>
            </a:br>
            <a:endParaRPr lang="en-US" sz="31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0673" y="850232"/>
            <a:ext cx="3088943" cy="53104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One: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Let us open our hearts to become fertile ground from which God’s love will flourish into acts of equal justice and sustainable peace in the world.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020" y="571364"/>
            <a:ext cx="2021305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Loving God, plant in us your seeds of justice, and fill us with your peace.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716" y="571364"/>
            <a:ext cx="2518609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One: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Let us hold steadfast to God’s love, and each other, when the storms of life shake us at our core, and threaten to uproot us from our faith.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506" y="571364"/>
            <a:ext cx="2598820" cy="429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O God, we trust your abiding and ever-present love will hold us together through truth-telling, reconciliation and forgiveness.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09" y="-1"/>
            <a:ext cx="4869618" cy="59676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One: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Like the rising of the sun, let us also remain committed to shining our acts of love by consistently showing up as justice-seekers, peacemakers, activists, church goers, ministers, leaders, disciples, peaceful protestors, live streamers, and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Zoomers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who are deeply rooted in God’s loving ‘Shalom’ by lifting our voices to say, ‘K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 JUSTICE, K</a:t>
            </a: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 PEACE.’ 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B5A4-E269-4946-B686-8820F63F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044296"/>
            <a:ext cx="4076460" cy="4797693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solidFill>
                  <a:schemeClr val="bg1"/>
                </a:solidFill>
              </a:rPr>
              <a:t>All: O God, thank your for offering to us your firm foundation of love that redeems us of the internalized bias of age, race, class, location, gender, sexuality, theology, and/or ability.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EDB4C-BB38-4147-BD3A-A9ABD8BEF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663" y="571364"/>
            <a:ext cx="3473956" cy="5572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Cultivating God, may the words, ‘K</a:t>
            </a:r>
            <a:r>
              <a:rPr lang="en-US" sz="2800" b="1" i="1" dirty="0">
                <a:solidFill>
                  <a:schemeClr val="accent2"/>
                </a:solidFill>
              </a:rPr>
              <a:t>NO</a:t>
            </a:r>
            <a:r>
              <a:rPr lang="en-US" sz="2800" dirty="0">
                <a:solidFill>
                  <a:schemeClr val="accent2"/>
                </a:solidFill>
              </a:rPr>
              <a:t>W JUSTICE, K</a:t>
            </a:r>
            <a:r>
              <a:rPr lang="en-US" sz="2800" b="1" i="1" dirty="0">
                <a:solidFill>
                  <a:schemeClr val="accent2"/>
                </a:solidFill>
              </a:rPr>
              <a:t>NO</a:t>
            </a:r>
            <a:r>
              <a:rPr lang="en-US" sz="2800" dirty="0">
                <a:solidFill>
                  <a:schemeClr val="accent2"/>
                </a:solidFill>
              </a:rPr>
              <a:t>W PEACE,’ fall upon fertile hearts and minds so that a garden of deeply rooted love envelops all of your beloved creation. 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Amen.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D30F2F1B-A373-49DB-82BE-2EE614A68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897" r="897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74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630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KNOW JUSTICE,  KNOW PEACE  by The Rev. Dr. Sheila Harvey </vt:lpstr>
      <vt:lpstr>One: Let the presence of God’s love be deeply rooted within us, and prune away our internalized biases.</vt:lpstr>
      <vt:lpstr>      All:  O God, thank you for offering to us your firm foundation of love that redeems us of the internalized bias of age, race, class, location, gender, sexuality, theology, and/or ability. 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  <vt:lpstr>   All: O God, thank your for offering to us your firm foundation of love that redeems us of the internalized bias of age, race, class, location, gender, sexuality, theology, and/or ability.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Just Peace Litany Rooted in God’s Love:</dc:title>
  <dc:creator>admin</dc:creator>
  <cp:lastModifiedBy>Hannah Santos</cp:lastModifiedBy>
  <cp:revision>22</cp:revision>
  <dcterms:created xsi:type="dcterms:W3CDTF">2021-06-11T17:52:18Z</dcterms:created>
  <dcterms:modified xsi:type="dcterms:W3CDTF">2024-08-17T18:49:23Z</dcterms:modified>
</cp:coreProperties>
</file>